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84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39CC04-4867-48C8-8124-9A40EE07B9A8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47721D7-06D0-4372-BA5A-8ACA4281025A}">
      <dgm:prSet/>
      <dgm:spPr/>
      <dgm:t>
        <a:bodyPr/>
        <a:lstStyle/>
        <a:p>
          <a:r>
            <a:rPr lang="en-GB"/>
            <a:t>Introduction</a:t>
          </a:r>
          <a:endParaRPr lang="en-US"/>
        </a:p>
      </dgm:t>
    </dgm:pt>
    <dgm:pt modelId="{042E07C4-498B-47F9-A052-2D4B4096E2C2}" type="parTrans" cxnId="{1FBD0A9F-B50D-44D4-B00D-5134B479C33E}">
      <dgm:prSet/>
      <dgm:spPr/>
      <dgm:t>
        <a:bodyPr/>
        <a:lstStyle/>
        <a:p>
          <a:endParaRPr lang="en-US"/>
        </a:p>
      </dgm:t>
    </dgm:pt>
    <dgm:pt modelId="{FFB61026-D88D-4275-9125-C3872BF2FFC7}" type="sibTrans" cxnId="{1FBD0A9F-B50D-44D4-B00D-5134B479C33E}">
      <dgm:prSet/>
      <dgm:spPr/>
      <dgm:t>
        <a:bodyPr/>
        <a:lstStyle/>
        <a:p>
          <a:endParaRPr lang="en-US"/>
        </a:p>
      </dgm:t>
    </dgm:pt>
    <dgm:pt modelId="{70283B8E-7B2B-4F59-BC1C-3D2A1F597802}">
      <dgm:prSet/>
      <dgm:spPr/>
      <dgm:t>
        <a:bodyPr/>
        <a:lstStyle/>
        <a:p>
          <a:r>
            <a:rPr lang="en-GB"/>
            <a:t>Application of Deep Learning </a:t>
          </a:r>
          <a:endParaRPr lang="en-US"/>
        </a:p>
      </dgm:t>
    </dgm:pt>
    <dgm:pt modelId="{1D3BDB6D-CEC5-4CBD-83F3-E86198B68018}" type="parTrans" cxnId="{27E86BC8-6E53-407D-A14F-815A6884D08C}">
      <dgm:prSet/>
      <dgm:spPr/>
      <dgm:t>
        <a:bodyPr/>
        <a:lstStyle/>
        <a:p>
          <a:endParaRPr lang="en-US"/>
        </a:p>
      </dgm:t>
    </dgm:pt>
    <dgm:pt modelId="{E5CB95B6-A7DF-42C8-B9AC-33B3559609F7}" type="sibTrans" cxnId="{27E86BC8-6E53-407D-A14F-815A6884D08C}">
      <dgm:prSet/>
      <dgm:spPr/>
      <dgm:t>
        <a:bodyPr/>
        <a:lstStyle/>
        <a:p>
          <a:endParaRPr lang="en-US"/>
        </a:p>
      </dgm:t>
    </dgm:pt>
    <dgm:pt modelId="{AD3A7F65-9EEB-492C-B0F8-822A52FC1FE0}">
      <dgm:prSet/>
      <dgm:spPr/>
      <dgm:t>
        <a:bodyPr/>
        <a:lstStyle/>
        <a:p>
          <a:r>
            <a:rPr lang="en-GB"/>
            <a:t>Objective of project </a:t>
          </a:r>
          <a:endParaRPr lang="en-US"/>
        </a:p>
      </dgm:t>
    </dgm:pt>
    <dgm:pt modelId="{D3C07549-C8AF-4AF5-B9FD-5F89DD81DEEA}" type="parTrans" cxnId="{776171BA-9AFA-49EE-98FB-E4D33D721D2F}">
      <dgm:prSet/>
      <dgm:spPr/>
      <dgm:t>
        <a:bodyPr/>
        <a:lstStyle/>
        <a:p>
          <a:endParaRPr lang="en-US"/>
        </a:p>
      </dgm:t>
    </dgm:pt>
    <dgm:pt modelId="{671CE65A-4A27-4E60-AA86-B17FAADB5E7F}" type="sibTrans" cxnId="{776171BA-9AFA-49EE-98FB-E4D33D721D2F}">
      <dgm:prSet/>
      <dgm:spPr/>
      <dgm:t>
        <a:bodyPr/>
        <a:lstStyle/>
        <a:p>
          <a:endParaRPr lang="en-US"/>
        </a:p>
      </dgm:t>
    </dgm:pt>
    <dgm:pt modelId="{C9E720F0-DFC8-4513-87EB-654FFE7D3558}">
      <dgm:prSet/>
      <dgm:spPr/>
      <dgm:t>
        <a:bodyPr/>
        <a:lstStyle/>
        <a:p>
          <a:r>
            <a:rPr lang="en-GB"/>
            <a:t>Procedure </a:t>
          </a:r>
          <a:endParaRPr lang="en-US"/>
        </a:p>
      </dgm:t>
    </dgm:pt>
    <dgm:pt modelId="{DA621B77-6F54-4C14-B394-A0C575371837}" type="parTrans" cxnId="{177F175C-719C-4717-B379-D2E35B952396}">
      <dgm:prSet/>
      <dgm:spPr/>
      <dgm:t>
        <a:bodyPr/>
        <a:lstStyle/>
        <a:p>
          <a:endParaRPr lang="en-US"/>
        </a:p>
      </dgm:t>
    </dgm:pt>
    <dgm:pt modelId="{B82505AB-5AE2-49B6-99C9-02922A135AD7}" type="sibTrans" cxnId="{177F175C-719C-4717-B379-D2E35B952396}">
      <dgm:prSet/>
      <dgm:spPr/>
      <dgm:t>
        <a:bodyPr/>
        <a:lstStyle/>
        <a:p>
          <a:endParaRPr lang="en-US"/>
        </a:p>
      </dgm:t>
    </dgm:pt>
    <dgm:pt modelId="{BD3399A1-CC5C-4EE8-9EC9-6270A76BF5AE}">
      <dgm:prSet/>
      <dgm:spPr/>
      <dgm:t>
        <a:bodyPr/>
        <a:lstStyle/>
        <a:p>
          <a:r>
            <a:rPr lang="en-US"/>
            <a:t>Sequence -To- Sequence Model</a:t>
          </a:r>
        </a:p>
      </dgm:t>
    </dgm:pt>
    <dgm:pt modelId="{BB133878-4404-419D-BB38-FB5B7A6FA8D5}" type="parTrans" cxnId="{E8704856-665D-41C0-8A33-57E29B211335}">
      <dgm:prSet/>
      <dgm:spPr/>
      <dgm:t>
        <a:bodyPr/>
        <a:lstStyle/>
        <a:p>
          <a:endParaRPr lang="en-US"/>
        </a:p>
      </dgm:t>
    </dgm:pt>
    <dgm:pt modelId="{8F842804-03EF-4386-A08C-230EB981413A}" type="sibTrans" cxnId="{E8704856-665D-41C0-8A33-57E29B211335}">
      <dgm:prSet/>
      <dgm:spPr/>
      <dgm:t>
        <a:bodyPr/>
        <a:lstStyle/>
        <a:p>
          <a:endParaRPr lang="en-US"/>
        </a:p>
      </dgm:t>
    </dgm:pt>
    <dgm:pt modelId="{88826E1A-7D3F-41C3-9814-3991BF5D7232}">
      <dgm:prSet/>
      <dgm:spPr/>
      <dgm:t>
        <a:bodyPr/>
        <a:lstStyle/>
        <a:p>
          <a:r>
            <a:rPr lang="en-US"/>
            <a:t>Results, Conclusions </a:t>
          </a:r>
        </a:p>
      </dgm:t>
    </dgm:pt>
    <dgm:pt modelId="{EAA5AB49-BD00-42A0-8EED-7414CD371E24}" type="parTrans" cxnId="{A8A805DB-0D7A-419A-BC4F-B9CE342F8F4B}">
      <dgm:prSet/>
      <dgm:spPr/>
      <dgm:t>
        <a:bodyPr/>
        <a:lstStyle/>
        <a:p>
          <a:endParaRPr lang="en-US"/>
        </a:p>
      </dgm:t>
    </dgm:pt>
    <dgm:pt modelId="{7A293664-6EB6-4706-BA5F-79F115BBB35A}" type="sibTrans" cxnId="{A8A805DB-0D7A-419A-BC4F-B9CE342F8F4B}">
      <dgm:prSet/>
      <dgm:spPr/>
      <dgm:t>
        <a:bodyPr/>
        <a:lstStyle/>
        <a:p>
          <a:endParaRPr lang="en-US"/>
        </a:p>
      </dgm:t>
    </dgm:pt>
    <dgm:pt modelId="{5BAD1CB4-292B-457D-8211-49C09022FFB1}" type="pres">
      <dgm:prSet presAssocID="{DA39CC04-4867-48C8-8124-9A40EE07B9A8}" presName="vert0" presStyleCnt="0">
        <dgm:presLayoutVars>
          <dgm:dir/>
          <dgm:animOne val="branch"/>
          <dgm:animLvl val="lvl"/>
        </dgm:presLayoutVars>
      </dgm:prSet>
      <dgm:spPr/>
    </dgm:pt>
    <dgm:pt modelId="{ADD2F02A-0473-44CC-A466-503744A35B3D}" type="pres">
      <dgm:prSet presAssocID="{047721D7-06D0-4372-BA5A-8ACA4281025A}" presName="thickLine" presStyleLbl="alignNode1" presStyleIdx="0" presStyleCnt="6"/>
      <dgm:spPr/>
    </dgm:pt>
    <dgm:pt modelId="{A0345392-B24C-48F7-AB78-D7EA1ADB265E}" type="pres">
      <dgm:prSet presAssocID="{047721D7-06D0-4372-BA5A-8ACA4281025A}" presName="horz1" presStyleCnt="0"/>
      <dgm:spPr/>
    </dgm:pt>
    <dgm:pt modelId="{042B2D0A-6365-4B85-BA7F-5C7131CF9BFF}" type="pres">
      <dgm:prSet presAssocID="{047721D7-06D0-4372-BA5A-8ACA4281025A}" presName="tx1" presStyleLbl="revTx" presStyleIdx="0" presStyleCnt="6"/>
      <dgm:spPr/>
    </dgm:pt>
    <dgm:pt modelId="{512EF990-AA58-404A-8366-D56B8402E193}" type="pres">
      <dgm:prSet presAssocID="{047721D7-06D0-4372-BA5A-8ACA4281025A}" presName="vert1" presStyleCnt="0"/>
      <dgm:spPr/>
    </dgm:pt>
    <dgm:pt modelId="{CB480376-673C-471F-8366-12A9728FBAFB}" type="pres">
      <dgm:prSet presAssocID="{70283B8E-7B2B-4F59-BC1C-3D2A1F597802}" presName="thickLine" presStyleLbl="alignNode1" presStyleIdx="1" presStyleCnt="6"/>
      <dgm:spPr/>
    </dgm:pt>
    <dgm:pt modelId="{A156EA77-5ABD-498C-B02A-8A40DDEF585B}" type="pres">
      <dgm:prSet presAssocID="{70283B8E-7B2B-4F59-BC1C-3D2A1F597802}" presName="horz1" presStyleCnt="0"/>
      <dgm:spPr/>
    </dgm:pt>
    <dgm:pt modelId="{B6D6F612-BE21-4BEC-924E-0428F78C9EDF}" type="pres">
      <dgm:prSet presAssocID="{70283B8E-7B2B-4F59-BC1C-3D2A1F597802}" presName="tx1" presStyleLbl="revTx" presStyleIdx="1" presStyleCnt="6"/>
      <dgm:spPr/>
    </dgm:pt>
    <dgm:pt modelId="{E0D39099-8F79-49B7-BE01-87EE12F5C27A}" type="pres">
      <dgm:prSet presAssocID="{70283B8E-7B2B-4F59-BC1C-3D2A1F597802}" presName="vert1" presStyleCnt="0"/>
      <dgm:spPr/>
    </dgm:pt>
    <dgm:pt modelId="{41D43AED-E69A-4947-848B-56EC6AC38A24}" type="pres">
      <dgm:prSet presAssocID="{AD3A7F65-9EEB-492C-B0F8-822A52FC1FE0}" presName="thickLine" presStyleLbl="alignNode1" presStyleIdx="2" presStyleCnt="6"/>
      <dgm:spPr/>
    </dgm:pt>
    <dgm:pt modelId="{F89746E9-4078-49A2-8B79-E399A4B02615}" type="pres">
      <dgm:prSet presAssocID="{AD3A7F65-9EEB-492C-B0F8-822A52FC1FE0}" presName="horz1" presStyleCnt="0"/>
      <dgm:spPr/>
    </dgm:pt>
    <dgm:pt modelId="{753C063A-14DF-43EF-AC75-7B0144E8B05B}" type="pres">
      <dgm:prSet presAssocID="{AD3A7F65-9EEB-492C-B0F8-822A52FC1FE0}" presName="tx1" presStyleLbl="revTx" presStyleIdx="2" presStyleCnt="6"/>
      <dgm:spPr/>
    </dgm:pt>
    <dgm:pt modelId="{C5FA10C1-36DE-41DA-8FD8-49A127578847}" type="pres">
      <dgm:prSet presAssocID="{AD3A7F65-9EEB-492C-B0F8-822A52FC1FE0}" presName="vert1" presStyleCnt="0"/>
      <dgm:spPr/>
    </dgm:pt>
    <dgm:pt modelId="{2E86DB02-2025-4428-95F1-31DF06263043}" type="pres">
      <dgm:prSet presAssocID="{C9E720F0-DFC8-4513-87EB-654FFE7D3558}" presName="thickLine" presStyleLbl="alignNode1" presStyleIdx="3" presStyleCnt="6"/>
      <dgm:spPr/>
    </dgm:pt>
    <dgm:pt modelId="{3D33666F-4109-457F-ABC9-17883130F091}" type="pres">
      <dgm:prSet presAssocID="{C9E720F0-DFC8-4513-87EB-654FFE7D3558}" presName="horz1" presStyleCnt="0"/>
      <dgm:spPr/>
    </dgm:pt>
    <dgm:pt modelId="{64479CE4-6BBF-4591-ABF2-BA45A2E11965}" type="pres">
      <dgm:prSet presAssocID="{C9E720F0-DFC8-4513-87EB-654FFE7D3558}" presName="tx1" presStyleLbl="revTx" presStyleIdx="3" presStyleCnt="6"/>
      <dgm:spPr/>
    </dgm:pt>
    <dgm:pt modelId="{D8F96980-D755-45B5-96A6-6CAEB4F0D9F7}" type="pres">
      <dgm:prSet presAssocID="{C9E720F0-DFC8-4513-87EB-654FFE7D3558}" presName="vert1" presStyleCnt="0"/>
      <dgm:spPr/>
    </dgm:pt>
    <dgm:pt modelId="{ADABAD03-2FC5-4651-ACA5-91AAD0515DDF}" type="pres">
      <dgm:prSet presAssocID="{BD3399A1-CC5C-4EE8-9EC9-6270A76BF5AE}" presName="thickLine" presStyleLbl="alignNode1" presStyleIdx="4" presStyleCnt="6"/>
      <dgm:spPr/>
    </dgm:pt>
    <dgm:pt modelId="{D75B7BB7-A824-4DD9-8B38-5DE84945CCD1}" type="pres">
      <dgm:prSet presAssocID="{BD3399A1-CC5C-4EE8-9EC9-6270A76BF5AE}" presName="horz1" presStyleCnt="0"/>
      <dgm:spPr/>
    </dgm:pt>
    <dgm:pt modelId="{A439B1A5-4A56-429F-9B11-BE74C9FAB754}" type="pres">
      <dgm:prSet presAssocID="{BD3399A1-CC5C-4EE8-9EC9-6270A76BF5AE}" presName="tx1" presStyleLbl="revTx" presStyleIdx="4" presStyleCnt="6"/>
      <dgm:spPr/>
    </dgm:pt>
    <dgm:pt modelId="{CF8FCB88-D8F0-458C-B5F1-D4D486408F82}" type="pres">
      <dgm:prSet presAssocID="{BD3399A1-CC5C-4EE8-9EC9-6270A76BF5AE}" presName="vert1" presStyleCnt="0"/>
      <dgm:spPr/>
    </dgm:pt>
    <dgm:pt modelId="{D618C97C-9C85-4F5F-81E1-8FD872430D7F}" type="pres">
      <dgm:prSet presAssocID="{88826E1A-7D3F-41C3-9814-3991BF5D7232}" presName="thickLine" presStyleLbl="alignNode1" presStyleIdx="5" presStyleCnt="6"/>
      <dgm:spPr/>
    </dgm:pt>
    <dgm:pt modelId="{6D81C829-87D7-4112-B99F-F3AC71247FC4}" type="pres">
      <dgm:prSet presAssocID="{88826E1A-7D3F-41C3-9814-3991BF5D7232}" presName="horz1" presStyleCnt="0"/>
      <dgm:spPr/>
    </dgm:pt>
    <dgm:pt modelId="{A8217BF7-2619-47AC-A554-5E77F2F22817}" type="pres">
      <dgm:prSet presAssocID="{88826E1A-7D3F-41C3-9814-3991BF5D7232}" presName="tx1" presStyleLbl="revTx" presStyleIdx="5" presStyleCnt="6"/>
      <dgm:spPr/>
    </dgm:pt>
    <dgm:pt modelId="{9C2FEFE1-56B0-4644-85BF-FEF6FE07A714}" type="pres">
      <dgm:prSet presAssocID="{88826E1A-7D3F-41C3-9814-3991BF5D7232}" presName="vert1" presStyleCnt="0"/>
      <dgm:spPr/>
    </dgm:pt>
  </dgm:ptLst>
  <dgm:cxnLst>
    <dgm:cxn modelId="{A5F5041A-533A-4F18-B2D5-FAEEBD1240D2}" type="presOf" srcId="{BD3399A1-CC5C-4EE8-9EC9-6270A76BF5AE}" destId="{A439B1A5-4A56-429F-9B11-BE74C9FAB754}" srcOrd="0" destOrd="0" presId="urn:microsoft.com/office/officeart/2008/layout/LinedList"/>
    <dgm:cxn modelId="{177F175C-719C-4717-B379-D2E35B952396}" srcId="{DA39CC04-4867-48C8-8124-9A40EE07B9A8}" destId="{C9E720F0-DFC8-4513-87EB-654FFE7D3558}" srcOrd="3" destOrd="0" parTransId="{DA621B77-6F54-4C14-B394-A0C575371837}" sibTransId="{B82505AB-5AE2-49B6-99C9-02922A135AD7}"/>
    <dgm:cxn modelId="{ACC4FF6F-50AA-44DC-928B-6AB554079E48}" type="presOf" srcId="{047721D7-06D0-4372-BA5A-8ACA4281025A}" destId="{042B2D0A-6365-4B85-BA7F-5C7131CF9BFF}" srcOrd="0" destOrd="0" presId="urn:microsoft.com/office/officeart/2008/layout/LinedList"/>
    <dgm:cxn modelId="{E8704856-665D-41C0-8A33-57E29B211335}" srcId="{DA39CC04-4867-48C8-8124-9A40EE07B9A8}" destId="{BD3399A1-CC5C-4EE8-9EC9-6270A76BF5AE}" srcOrd="4" destOrd="0" parTransId="{BB133878-4404-419D-BB38-FB5B7A6FA8D5}" sibTransId="{8F842804-03EF-4386-A08C-230EB981413A}"/>
    <dgm:cxn modelId="{D063C091-1C7C-4834-BA0D-5AFD770F9287}" type="presOf" srcId="{70283B8E-7B2B-4F59-BC1C-3D2A1F597802}" destId="{B6D6F612-BE21-4BEC-924E-0428F78C9EDF}" srcOrd="0" destOrd="0" presId="urn:microsoft.com/office/officeart/2008/layout/LinedList"/>
    <dgm:cxn modelId="{D3C3479A-B289-4DC8-A75A-B90971524EB3}" type="presOf" srcId="{C9E720F0-DFC8-4513-87EB-654FFE7D3558}" destId="{64479CE4-6BBF-4591-ABF2-BA45A2E11965}" srcOrd="0" destOrd="0" presId="urn:microsoft.com/office/officeart/2008/layout/LinedList"/>
    <dgm:cxn modelId="{8684519B-F555-4E4B-AAAE-B4ED808B5FF5}" type="presOf" srcId="{AD3A7F65-9EEB-492C-B0F8-822A52FC1FE0}" destId="{753C063A-14DF-43EF-AC75-7B0144E8B05B}" srcOrd="0" destOrd="0" presId="urn:microsoft.com/office/officeart/2008/layout/LinedList"/>
    <dgm:cxn modelId="{1FBD0A9F-B50D-44D4-B00D-5134B479C33E}" srcId="{DA39CC04-4867-48C8-8124-9A40EE07B9A8}" destId="{047721D7-06D0-4372-BA5A-8ACA4281025A}" srcOrd="0" destOrd="0" parTransId="{042E07C4-498B-47F9-A052-2D4B4096E2C2}" sibTransId="{FFB61026-D88D-4275-9125-C3872BF2FFC7}"/>
    <dgm:cxn modelId="{4241FBA9-20B8-4531-989F-95E8021F6290}" type="presOf" srcId="{88826E1A-7D3F-41C3-9814-3991BF5D7232}" destId="{A8217BF7-2619-47AC-A554-5E77F2F22817}" srcOrd="0" destOrd="0" presId="urn:microsoft.com/office/officeart/2008/layout/LinedList"/>
    <dgm:cxn modelId="{776171BA-9AFA-49EE-98FB-E4D33D721D2F}" srcId="{DA39CC04-4867-48C8-8124-9A40EE07B9A8}" destId="{AD3A7F65-9EEB-492C-B0F8-822A52FC1FE0}" srcOrd="2" destOrd="0" parTransId="{D3C07549-C8AF-4AF5-B9FD-5F89DD81DEEA}" sibTransId="{671CE65A-4A27-4E60-AA86-B17FAADB5E7F}"/>
    <dgm:cxn modelId="{27E86BC8-6E53-407D-A14F-815A6884D08C}" srcId="{DA39CC04-4867-48C8-8124-9A40EE07B9A8}" destId="{70283B8E-7B2B-4F59-BC1C-3D2A1F597802}" srcOrd="1" destOrd="0" parTransId="{1D3BDB6D-CEC5-4CBD-83F3-E86198B68018}" sibTransId="{E5CB95B6-A7DF-42C8-B9AC-33B3559609F7}"/>
    <dgm:cxn modelId="{A8A805DB-0D7A-419A-BC4F-B9CE342F8F4B}" srcId="{DA39CC04-4867-48C8-8124-9A40EE07B9A8}" destId="{88826E1A-7D3F-41C3-9814-3991BF5D7232}" srcOrd="5" destOrd="0" parTransId="{EAA5AB49-BD00-42A0-8EED-7414CD371E24}" sibTransId="{7A293664-6EB6-4706-BA5F-79F115BBB35A}"/>
    <dgm:cxn modelId="{1A57DAEA-F98A-4421-A320-72AA5D155D7A}" type="presOf" srcId="{DA39CC04-4867-48C8-8124-9A40EE07B9A8}" destId="{5BAD1CB4-292B-457D-8211-49C09022FFB1}" srcOrd="0" destOrd="0" presId="urn:microsoft.com/office/officeart/2008/layout/LinedList"/>
    <dgm:cxn modelId="{1F7C5CAB-3EA4-4EB0-AC2A-C21B0F48FD7E}" type="presParOf" srcId="{5BAD1CB4-292B-457D-8211-49C09022FFB1}" destId="{ADD2F02A-0473-44CC-A466-503744A35B3D}" srcOrd="0" destOrd="0" presId="urn:microsoft.com/office/officeart/2008/layout/LinedList"/>
    <dgm:cxn modelId="{63098FC6-60C5-4CB0-B351-ADF7B98D1E40}" type="presParOf" srcId="{5BAD1CB4-292B-457D-8211-49C09022FFB1}" destId="{A0345392-B24C-48F7-AB78-D7EA1ADB265E}" srcOrd="1" destOrd="0" presId="urn:microsoft.com/office/officeart/2008/layout/LinedList"/>
    <dgm:cxn modelId="{E8EAAECE-D1A3-4B19-94F0-4758577A6AB0}" type="presParOf" srcId="{A0345392-B24C-48F7-AB78-D7EA1ADB265E}" destId="{042B2D0A-6365-4B85-BA7F-5C7131CF9BFF}" srcOrd="0" destOrd="0" presId="urn:microsoft.com/office/officeart/2008/layout/LinedList"/>
    <dgm:cxn modelId="{AB87E1DF-2969-46E3-8EB7-A5B43E79EBE5}" type="presParOf" srcId="{A0345392-B24C-48F7-AB78-D7EA1ADB265E}" destId="{512EF990-AA58-404A-8366-D56B8402E193}" srcOrd="1" destOrd="0" presId="urn:microsoft.com/office/officeart/2008/layout/LinedList"/>
    <dgm:cxn modelId="{9B95BFFE-605A-42A7-951A-0AED78C13C1C}" type="presParOf" srcId="{5BAD1CB4-292B-457D-8211-49C09022FFB1}" destId="{CB480376-673C-471F-8366-12A9728FBAFB}" srcOrd="2" destOrd="0" presId="urn:microsoft.com/office/officeart/2008/layout/LinedList"/>
    <dgm:cxn modelId="{83FF8401-BFFF-4F13-AAE7-186F4FB1AF0D}" type="presParOf" srcId="{5BAD1CB4-292B-457D-8211-49C09022FFB1}" destId="{A156EA77-5ABD-498C-B02A-8A40DDEF585B}" srcOrd="3" destOrd="0" presId="urn:microsoft.com/office/officeart/2008/layout/LinedList"/>
    <dgm:cxn modelId="{A5357292-1A12-4A15-850D-349D0ADFC565}" type="presParOf" srcId="{A156EA77-5ABD-498C-B02A-8A40DDEF585B}" destId="{B6D6F612-BE21-4BEC-924E-0428F78C9EDF}" srcOrd="0" destOrd="0" presId="urn:microsoft.com/office/officeart/2008/layout/LinedList"/>
    <dgm:cxn modelId="{8622EF66-C968-455B-B59D-BA43A2A1C456}" type="presParOf" srcId="{A156EA77-5ABD-498C-B02A-8A40DDEF585B}" destId="{E0D39099-8F79-49B7-BE01-87EE12F5C27A}" srcOrd="1" destOrd="0" presId="urn:microsoft.com/office/officeart/2008/layout/LinedList"/>
    <dgm:cxn modelId="{EEA45D37-F47D-40F2-A52E-897DB6A7236C}" type="presParOf" srcId="{5BAD1CB4-292B-457D-8211-49C09022FFB1}" destId="{41D43AED-E69A-4947-848B-56EC6AC38A24}" srcOrd="4" destOrd="0" presId="urn:microsoft.com/office/officeart/2008/layout/LinedList"/>
    <dgm:cxn modelId="{FF513D22-B54C-488D-B417-C96F7B1D31DA}" type="presParOf" srcId="{5BAD1CB4-292B-457D-8211-49C09022FFB1}" destId="{F89746E9-4078-49A2-8B79-E399A4B02615}" srcOrd="5" destOrd="0" presId="urn:microsoft.com/office/officeart/2008/layout/LinedList"/>
    <dgm:cxn modelId="{2F101EBD-3258-4C65-AEEB-A5C0DDE00592}" type="presParOf" srcId="{F89746E9-4078-49A2-8B79-E399A4B02615}" destId="{753C063A-14DF-43EF-AC75-7B0144E8B05B}" srcOrd="0" destOrd="0" presId="urn:microsoft.com/office/officeart/2008/layout/LinedList"/>
    <dgm:cxn modelId="{B06B7BDA-8DD7-4B97-B9CA-A8804BB249D7}" type="presParOf" srcId="{F89746E9-4078-49A2-8B79-E399A4B02615}" destId="{C5FA10C1-36DE-41DA-8FD8-49A127578847}" srcOrd="1" destOrd="0" presId="urn:microsoft.com/office/officeart/2008/layout/LinedList"/>
    <dgm:cxn modelId="{5448C09D-3222-47DF-B092-D2E7916A7E49}" type="presParOf" srcId="{5BAD1CB4-292B-457D-8211-49C09022FFB1}" destId="{2E86DB02-2025-4428-95F1-31DF06263043}" srcOrd="6" destOrd="0" presId="urn:microsoft.com/office/officeart/2008/layout/LinedList"/>
    <dgm:cxn modelId="{198CD8FC-A16C-48E0-9C80-C162877DC6EE}" type="presParOf" srcId="{5BAD1CB4-292B-457D-8211-49C09022FFB1}" destId="{3D33666F-4109-457F-ABC9-17883130F091}" srcOrd="7" destOrd="0" presId="urn:microsoft.com/office/officeart/2008/layout/LinedList"/>
    <dgm:cxn modelId="{48201631-2946-47D6-8D1E-737DD2D39168}" type="presParOf" srcId="{3D33666F-4109-457F-ABC9-17883130F091}" destId="{64479CE4-6BBF-4591-ABF2-BA45A2E11965}" srcOrd="0" destOrd="0" presId="urn:microsoft.com/office/officeart/2008/layout/LinedList"/>
    <dgm:cxn modelId="{36E8AED7-0A41-49F6-A518-ABCD5312100E}" type="presParOf" srcId="{3D33666F-4109-457F-ABC9-17883130F091}" destId="{D8F96980-D755-45B5-96A6-6CAEB4F0D9F7}" srcOrd="1" destOrd="0" presId="urn:microsoft.com/office/officeart/2008/layout/LinedList"/>
    <dgm:cxn modelId="{E23EF916-A280-4472-ADA8-07BAD85600FC}" type="presParOf" srcId="{5BAD1CB4-292B-457D-8211-49C09022FFB1}" destId="{ADABAD03-2FC5-4651-ACA5-91AAD0515DDF}" srcOrd="8" destOrd="0" presId="urn:microsoft.com/office/officeart/2008/layout/LinedList"/>
    <dgm:cxn modelId="{143D715B-2C77-4CD1-9EAE-D5C6167F3F69}" type="presParOf" srcId="{5BAD1CB4-292B-457D-8211-49C09022FFB1}" destId="{D75B7BB7-A824-4DD9-8B38-5DE84945CCD1}" srcOrd="9" destOrd="0" presId="urn:microsoft.com/office/officeart/2008/layout/LinedList"/>
    <dgm:cxn modelId="{3EEAA952-EB20-4B82-85FE-9E03310CFF0D}" type="presParOf" srcId="{D75B7BB7-A824-4DD9-8B38-5DE84945CCD1}" destId="{A439B1A5-4A56-429F-9B11-BE74C9FAB754}" srcOrd="0" destOrd="0" presId="urn:microsoft.com/office/officeart/2008/layout/LinedList"/>
    <dgm:cxn modelId="{76814FAA-4627-4D2B-B994-F93FBBCEB1D4}" type="presParOf" srcId="{D75B7BB7-A824-4DD9-8B38-5DE84945CCD1}" destId="{CF8FCB88-D8F0-458C-B5F1-D4D486408F82}" srcOrd="1" destOrd="0" presId="urn:microsoft.com/office/officeart/2008/layout/LinedList"/>
    <dgm:cxn modelId="{11E7BABC-9EDC-405F-BC81-A677C015FA9A}" type="presParOf" srcId="{5BAD1CB4-292B-457D-8211-49C09022FFB1}" destId="{D618C97C-9C85-4F5F-81E1-8FD872430D7F}" srcOrd="10" destOrd="0" presId="urn:microsoft.com/office/officeart/2008/layout/LinedList"/>
    <dgm:cxn modelId="{80FE646D-06BC-4FA3-983B-D5C309ACF66F}" type="presParOf" srcId="{5BAD1CB4-292B-457D-8211-49C09022FFB1}" destId="{6D81C829-87D7-4112-B99F-F3AC71247FC4}" srcOrd="11" destOrd="0" presId="urn:microsoft.com/office/officeart/2008/layout/LinedList"/>
    <dgm:cxn modelId="{23E9FF51-3C4A-453F-A167-24F4835AC359}" type="presParOf" srcId="{6D81C829-87D7-4112-B99F-F3AC71247FC4}" destId="{A8217BF7-2619-47AC-A554-5E77F2F22817}" srcOrd="0" destOrd="0" presId="urn:microsoft.com/office/officeart/2008/layout/LinedList"/>
    <dgm:cxn modelId="{D154F79A-123F-47AA-AE84-FBDE376DA66D}" type="presParOf" srcId="{6D81C829-87D7-4112-B99F-F3AC71247FC4}" destId="{9C2FEFE1-56B0-4644-85BF-FEF6FE07A71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A00173-E931-4139-871E-0F4D5BB1B8D2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51DD0EA-D555-47E2-B26A-998D3AE91B7A}">
      <dgm:prSet/>
      <dgm:spPr/>
      <dgm:t>
        <a:bodyPr/>
        <a:lstStyle/>
        <a:p>
          <a:r>
            <a:rPr lang="en-GB" dirty="0"/>
            <a:t>Create a Chatbot that speaks English</a:t>
          </a:r>
          <a:endParaRPr lang="en-US" dirty="0"/>
        </a:p>
      </dgm:t>
    </dgm:pt>
    <dgm:pt modelId="{885B122C-1A43-4173-97BE-6F955CEC7E4F}" type="parTrans" cxnId="{64458A8C-91BA-41FA-B4C6-BA3D5545800A}">
      <dgm:prSet/>
      <dgm:spPr/>
      <dgm:t>
        <a:bodyPr/>
        <a:lstStyle/>
        <a:p>
          <a:endParaRPr lang="en-US"/>
        </a:p>
      </dgm:t>
    </dgm:pt>
    <dgm:pt modelId="{711D6AA2-39FF-4B59-9973-A81B153D2DD0}" type="sibTrans" cxnId="{64458A8C-91BA-41FA-B4C6-BA3D5545800A}">
      <dgm:prSet/>
      <dgm:spPr/>
      <dgm:t>
        <a:bodyPr/>
        <a:lstStyle/>
        <a:p>
          <a:endParaRPr lang="en-US"/>
        </a:p>
      </dgm:t>
    </dgm:pt>
    <dgm:pt modelId="{44ED32A9-E3DE-49FD-87EF-0EF5F04C3BFE}">
      <dgm:prSet/>
      <dgm:spPr/>
      <dgm:t>
        <a:bodyPr/>
        <a:lstStyle/>
        <a:p>
          <a:r>
            <a:rPr lang="en-GB"/>
            <a:t>The chatbot should be able to make coherent statements </a:t>
          </a:r>
          <a:endParaRPr lang="en-US"/>
        </a:p>
      </dgm:t>
    </dgm:pt>
    <dgm:pt modelId="{F594E378-925C-486C-807F-9F086BA5BC2E}" type="parTrans" cxnId="{D2CC3F02-521B-4ACA-979D-A059D20753D6}">
      <dgm:prSet/>
      <dgm:spPr/>
      <dgm:t>
        <a:bodyPr/>
        <a:lstStyle/>
        <a:p>
          <a:endParaRPr lang="en-US"/>
        </a:p>
      </dgm:t>
    </dgm:pt>
    <dgm:pt modelId="{2D2ED28A-A35B-44CF-B7D9-BE872C0A966C}" type="sibTrans" cxnId="{D2CC3F02-521B-4ACA-979D-A059D20753D6}">
      <dgm:prSet/>
      <dgm:spPr/>
      <dgm:t>
        <a:bodyPr/>
        <a:lstStyle/>
        <a:p>
          <a:endParaRPr lang="en-US"/>
        </a:p>
      </dgm:t>
    </dgm:pt>
    <dgm:pt modelId="{7FA831A4-EED9-4AA5-8B87-F95777860358}">
      <dgm:prSet/>
      <dgm:spPr/>
      <dgm:t>
        <a:bodyPr/>
        <a:lstStyle/>
        <a:p>
          <a:r>
            <a:rPr lang="en-GB"/>
            <a:t>Find a reliable corpus to train your model on.</a:t>
          </a:r>
          <a:endParaRPr lang="en-US"/>
        </a:p>
      </dgm:t>
    </dgm:pt>
    <dgm:pt modelId="{14ED3E8E-F8BF-4376-B636-0213051F9B31}" type="parTrans" cxnId="{2CEAADD8-B0A7-461C-A8B4-29D2002AFB1B}">
      <dgm:prSet/>
      <dgm:spPr/>
      <dgm:t>
        <a:bodyPr/>
        <a:lstStyle/>
        <a:p>
          <a:endParaRPr lang="en-US"/>
        </a:p>
      </dgm:t>
    </dgm:pt>
    <dgm:pt modelId="{A3217851-389C-4CAC-B7A8-8BD8F27D38AC}" type="sibTrans" cxnId="{2CEAADD8-B0A7-461C-A8B4-29D2002AFB1B}">
      <dgm:prSet/>
      <dgm:spPr/>
      <dgm:t>
        <a:bodyPr/>
        <a:lstStyle/>
        <a:p>
          <a:endParaRPr lang="en-US"/>
        </a:p>
      </dgm:t>
    </dgm:pt>
    <dgm:pt modelId="{1CCC419B-1B3B-460D-ABFD-3DD416ADE928}">
      <dgm:prSet/>
      <dgm:spPr/>
      <dgm:t>
        <a:bodyPr/>
        <a:lstStyle/>
        <a:p>
          <a:r>
            <a:rPr lang="en-GB"/>
            <a:t>Deploy the model </a:t>
          </a:r>
          <a:endParaRPr lang="en-US"/>
        </a:p>
      </dgm:t>
    </dgm:pt>
    <dgm:pt modelId="{94B05885-4206-40AE-8484-AE49EA16EC91}" type="parTrans" cxnId="{FB6A634F-9D04-4AB4-8BE7-6466ECC6CECD}">
      <dgm:prSet/>
      <dgm:spPr/>
      <dgm:t>
        <a:bodyPr/>
        <a:lstStyle/>
        <a:p>
          <a:endParaRPr lang="en-US"/>
        </a:p>
      </dgm:t>
    </dgm:pt>
    <dgm:pt modelId="{7EE98609-FCDB-4021-8824-AC572E60C6E2}" type="sibTrans" cxnId="{FB6A634F-9D04-4AB4-8BE7-6466ECC6CECD}">
      <dgm:prSet/>
      <dgm:spPr/>
      <dgm:t>
        <a:bodyPr/>
        <a:lstStyle/>
        <a:p>
          <a:endParaRPr lang="en-US"/>
        </a:p>
      </dgm:t>
    </dgm:pt>
    <dgm:pt modelId="{8552DC0C-9392-41B4-BFF6-1BDC60D39E6C}" type="pres">
      <dgm:prSet presAssocID="{E6A00173-E931-4139-871E-0F4D5BB1B8D2}" presName="vert0" presStyleCnt="0">
        <dgm:presLayoutVars>
          <dgm:dir/>
          <dgm:animOne val="branch"/>
          <dgm:animLvl val="lvl"/>
        </dgm:presLayoutVars>
      </dgm:prSet>
      <dgm:spPr/>
    </dgm:pt>
    <dgm:pt modelId="{70A921EF-2AFB-40A3-BDE0-D86E5E9CFAC6}" type="pres">
      <dgm:prSet presAssocID="{751DD0EA-D555-47E2-B26A-998D3AE91B7A}" presName="thickLine" presStyleLbl="alignNode1" presStyleIdx="0" presStyleCnt="4"/>
      <dgm:spPr/>
    </dgm:pt>
    <dgm:pt modelId="{10288504-3C13-4355-AF45-EA688E6F84E5}" type="pres">
      <dgm:prSet presAssocID="{751DD0EA-D555-47E2-B26A-998D3AE91B7A}" presName="horz1" presStyleCnt="0"/>
      <dgm:spPr/>
    </dgm:pt>
    <dgm:pt modelId="{C73EFA79-344B-40C3-9E2B-6D761A13D441}" type="pres">
      <dgm:prSet presAssocID="{751DD0EA-D555-47E2-B26A-998D3AE91B7A}" presName="tx1" presStyleLbl="revTx" presStyleIdx="0" presStyleCnt="4"/>
      <dgm:spPr/>
    </dgm:pt>
    <dgm:pt modelId="{A3119CF6-5C7F-485B-B00B-12FA0D34E818}" type="pres">
      <dgm:prSet presAssocID="{751DD0EA-D555-47E2-B26A-998D3AE91B7A}" presName="vert1" presStyleCnt="0"/>
      <dgm:spPr/>
    </dgm:pt>
    <dgm:pt modelId="{EB980635-248B-477A-9CA5-2533AC41C195}" type="pres">
      <dgm:prSet presAssocID="{44ED32A9-E3DE-49FD-87EF-0EF5F04C3BFE}" presName="thickLine" presStyleLbl="alignNode1" presStyleIdx="1" presStyleCnt="4"/>
      <dgm:spPr/>
    </dgm:pt>
    <dgm:pt modelId="{CF2436D0-EDCD-4146-BBE9-FBB037D67D34}" type="pres">
      <dgm:prSet presAssocID="{44ED32A9-E3DE-49FD-87EF-0EF5F04C3BFE}" presName="horz1" presStyleCnt="0"/>
      <dgm:spPr/>
    </dgm:pt>
    <dgm:pt modelId="{A0F44B9B-0397-4EC0-B3CF-A21052B0A267}" type="pres">
      <dgm:prSet presAssocID="{44ED32A9-E3DE-49FD-87EF-0EF5F04C3BFE}" presName="tx1" presStyleLbl="revTx" presStyleIdx="1" presStyleCnt="4"/>
      <dgm:spPr/>
    </dgm:pt>
    <dgm:pt modelId="{229B46FD-A5FC-479F-81B9-2C930DB692B3}" type="pres">
      <dgm:prSet presAssocID="{44ED32A9-E3DE-49FD-87EF-0EF5F04C3BFE}" presName="vert1" presStyleCnt="0"/>
      <dgm:spPr/>
    </dgm:pt>
    <dgm:pt modelId="{59AE8DAA-3573-405B-8040-2CC92A52FCAB}" type="pres">
      <dgm:prSet presAssocID="{7FA831A4-EED9-4AA5-8B87-F95777860358}" presName="thickLine" presStyleLbl="alignNode1" presStyleIdx="2" presStyleCnt="4"/>
      <dgm:spPr/>
    </dgm:pt>
    <dgm:pt modelId="{094462CE-9391-4CEE-9176-EA978D212A1C}" type="pres">
      <dgm:prSet presAssocID="{7FA831A4-EED9-4AA5-8B87-F95777860358}" presName="horz1" presStyleCnt="0"/>
      <dgm:spPr/>
    </dgm:pt>
    <dgm:pt modelId="{4C57ACB8-F488-49B1-9E6B-5862CA63A282}" type="pres">
      <dgm:prSet presAssocID="{7FA831A4-EED9-4AA5-8B87-F95777860358}" presName="tx1" presStyleLbl="revTx" presStyleIdx="2" presStyleCnt="4"/>
      <dgm:spPr/>
    </dgm:pt>
    <dgm:pt modelId="{4B1E4953-B750-4AB1-AE1B-93A9E969060E}" type="pres">
      <dgm:prSet presAssocID="{7FA831A4-EED9-4AA5-8B87-F95777860358}" presName="vert1" presStyleCnt="0"/>
      <dgm:spPr/>
    </dgm:pt>
    <dgm:pt modelId="{CC80C73B-0541-46E0-888B-87D5262B02EA}" type="pres">
      <dgm:prSet presAssocID="{1CCC419B-1B3B-460D-ABFD-3DD416ADE928}" presName="thickLine" presStyleLbl="alignNode1" presStyleIdx="3" presStyleCnt="4"/>
      <dgm:spPr/>
    </dgm:pt>
    <dgm:pt modelId="{51263479-2A39-4515-9805-FC7813FEC6BD}" type="pres">
      <dgm:prSet presAssocID="{1CCC419B-1B3B-460D-ABFD-3DD416ADE928}" presName="horz1" presStyleCnt="0"/>
      <dgm:spPr/>
    </dgm:pt>
    <dgm:pt modelId="{DD42B589-4EA9-4BEA-818F-92E98DC1AB7E}" type="pres">
      <dgm:prSet presAssocID="{1CCC419B-1B3B-460D-ABFD-3DD416ADE928}" presName="tx1" presStyleLbl="revTx" presStyleIdx="3" presStyleCnt="4"/>
      <dgm:spPr/>
    </dgm:pt>
    <dgm:pt modelId="{ED33DB7B-86A8-477F-A9BC-C4B5C33D4F6F}" type="pres">
      <dgm:prSet presAssocID="{1CCC419B-1B3B-460D-ABFD-3DD416ADE928}" presName="vert1" presStyleCnt="0"/>
      <dgm:spPr/>
    </dgm:pt>
  </dgm:ptLst>
  <dgm:cxnLst>
    <dgm:cxn modelId="{D2CC3F02-521B-4ACA-979D-A059D20753D6}" srcId="{E6A00173-E931-4139-871E-0F4D5BB1B8D2}" destId="{44ED32A9-E3DE-49FD-87EF-0EF5F04C3BFE}" srcOrd="1" destOrd="0" parTransId="{F594E378-925C-486C-807F-9F086BA5BC2E}" sibTransId="{2D2ED28A-A35B-44CF-B7D9-BE872C0A966C}"/>
    <dgm:cxn modelId="{41A1264C-439B-4C19-91B6-4B0794BA7886}" type="presOf" srcId="{1CCC419B-1B3B-460D-ABFD-3DD416ADE928}" destId="{DD42B589-4EA9-4BEA-818F-92E98DC1AB7E}" srcOrd="0" destOrd="0" presId="urn:microsoft.com/office/officeart/2008/layout/LinedList"/>
    <dgm:cxn modelId="{FB6A634F-9D04-4AB4-8BE7-6466ECC6CECD}" srcId="{E6A00173-E931-4139-871E-0F4D5BB1B8D2}" destId="{1CCC419B-1B3B-460D-ABFD-3DD416ADE928}" srcOrd="3" destOrd="0" parTransId="{94B05885-4206-40AE-8484-AE49EA16EC91}" sibTransId="{7EE98609-FCDB-4021-8824-AC572E60C6E2}"/>
    <dgm:cxn modelId="{044B0F75-3DFE-48BE-844A-D98F4A7DB7CC}" type="presOf" srcId="{44ED32A9-E3DE-49FD-87EF-0EF5F04C3BFE}" destId="{A0F44B9B-0397-4EC0-B3CF-A21052B0A267}" srcOrd="0" destOrd="0" presId="urn:microsoft.com/office/officeart/2008/layout/LinedList"/>
    <dgm:cxn modelId="{64458A8C-91BA-41FA-B4C6-BA3D5545800A}" srcId="{E6A00173-E931-4139-871E-0F4D5BB1B8D2}" destId="{751DD0EA-D555-47E2-B26A-998D3AE91B7A}" srcOrd="0" destOrd="0" parTransId="{885B122C-1A43-4173-97BE-6F955CEC7E4F}" sibTransId="{711D6AA2-39FF-4B59-9973-A81B153D2DD0}"/>
    <dgm:cxn modelId="{A06277B2-24C4-45F2-BB8E-52A15DDF680A}" type="presOf" srcId="{E6A00173-E931-4139-871E-0F4D5BB1B8D2}" destId="{8552DC0C-9392-41B4-BFF6-1BDC60D39E6C}" srcOrd="0" destOrd="0" presId="urn:microsoft.com/office/officeart/2008/layout/LinedList"/>
    <dgm:cxn modelId="{E0D5E9B5-573E-43EE-B437-A4F4442D1C8F}" type="presOf" srcId="{7FA831A4-EED9-4AA5-8B87-F95777860358}" destId="{4C57ACB8-F488-49B1-9E6B-5862CA63A282}" srcOrd="0" destOrd="0" presId="urn:microsoft.com/office/officeart/2008/layout/LinedList"/>
    <dgm:cxn modelId="{2CEAADD8-B0A7-461C-A8B4-29D2002AFB1B}" srcId="{E6A00173-E931-4139-871E-0F4D5BB1B8D2}" destId="{7FA831A4-EED9-4AA5-8B87-F95777860358}" srcOrd="2" destOrd="0" parTransId="{14ED3E8E-F8BF-4376-B636-0213051F9B31}" sibTransId="{A3217851-389C-4CAC-B7A8-8BD8F27D38AC}"/>
    <dgm:cxn modelId="{B58FC3EA-444D-43F8-844C-5443BA744907}" type="presOf" srcId="{751DD0EA-D555-47E2-B26A-998D3AE91B7A}" destId="{C73EFA79-344B-40C3-9E2B-6D761A13D441}" srcOrd="0" destOrd="0" presId="urn:microsoft.com/office/officeart/2008/layout/LinedList"/>
    <dgm:cxn modelId="{C45CAD47-9389-4FB6-8FE5-614C33144B27}" type="presParOf" srcId="{8552DC0C-9392-41B4-BFF6-1BDC60D39E6C}" destId="{70A921EF-2AFB-40A3-BDE0-D86E5E9CFAC6}" srcOrd="0" destOrd="0" presId="urn:microsoft.com/office/officeart/2008/layout/LinedList"/>
    <dgm:cxn modelId="{B90AA072-9C8F-42D9-96EB-F701718CBA08}" type="presParOf" srcId="{8552DC0C-9392-41B4-BFF6-1BDC60D39E6C}" destId="{10288504-3C13-4355-AF45-EA688E6F84E5}" srcOrd="1" destOrd="0" presId="urn:microsoft.com/office/officeart/2008/layout/LinedList"/>
    <dgm:cxn modelId="{3F9F4B6B-A330-4591-BC8A-A710F1C1409B}" type="presParOf" srcId="{10288504-3C13-4355-AF45-EA688E6F84E5}" destId="{C73EFA79-344B-40C3-9E2B-6D761A13D441}" srcOrd="0" destOrd="0" presId="urn:microsoft.com/office/officeart/2008/layout/LinedList"/>
    <dgm:cxn modelId="{BA9A60D7-62BA-456B-A4A8-8C416233EA46}" type="presParOf" srcId="{10288504-3C13-4355-AF45-EA688E6F84E5}" destId="{A3119CF6-5C7F-485B-B00B-12FA0D34E818}" srcOrd="1" destOrd="0" presId="urn:microsoft.com/office/officeart/2008/layout/LinedList"/>
    <dgm:cxn modelId="{492C9526-4EDE-4AD8-8DBB-83C47A9E108A}" type="presParOf" srcId="{8552DC0C-9392-41B4-BFF6-1BDC60D39E6C}" destId="{EB980635-248B-477A-9CA5-2533AC41C195}" srcOrd="2" destOrd="0" presId="urn:microsoft.com/office/officeart/2008/layout/LinedList"/>
    <dgm:cxn modelId="{59C63B6D-2F32-44E6-A0F6-DFB4A4D08971}" type="presParOf" srcId="{8552DC0C-9392-41B4-BFF6-1BDC60D39E6C}" destId="{CF2436D0-EDCD-4146-BBE9-FBB037D67D34}" srcOrd="3" destOrd="0" presId="urn:microsoft.com/office/officeart/2008/layout/LinedList"/>
    <dgm:cxn modelId="{52BDF6FA-403A-4F2A-87A8-B5E554274170}" type="presParOf" srcId="{CF2436D0-EDCD-4146-BBE9-FBB037D67D34}" destId="{A0F44B9B-0397-4EC0-B3CF-A21052B0A267}" srcOrd="0" destOrd="0" presId="urn:microsoft.com/office/officeart/2008/layout/LinedList"/>
    <dgm:cxn modelId="{34B170DB-58AE-415C-BB55-5FE8F2492DB8}" type="presParOf" srcId="{CF2436D0-EDCD-4146-BBE9-FBB037D67D34}" destId="{229B46FD-A5FC-479F-81B9-2C930DB692B3}" srcOrd="1" destOrd="0" presId="urn:microsoft.com/office/officeart/2008/layout/LinedList"/>
    <dgm:cxn modelId="{FFB65D15-A2DE-497F-857E-300789974358}" type="presParOf" srcId="{8552DC0C-9392-41B4-BFF6-1BDC60D39E6C}" destId="{59AE8DAA-3573-405B-8040-2CC92A52FCAB}" srcOrd="4" destOrd="0" presId="urn:microsoft.com/office/officeart/2008/layout/LinedList"/>
    <dgm:cxn modelId="{138C67F7-B040-43C1-AACE-76D8DD5DEA37}" type="presParOf" srcId="{8552DC0C-9392-41B4-BFF6-1BDC60D39E6C}" destId="{094462CE-9391-4CEE-9176-EA978D212A1C}" srcOrd="5" destOrd="0" presId="urn:microsoft.com/office/officeart/2008/layout/LinedList"/>
    <dgm:cxn modelId="{99D7D46C-202D-4F3B-B6F1-B4D9A7A7335C}" type="presParOf" srcId="{094462CE-9391-4CEE-9176-EA978D212A1C}" destId="{4C57ACB8-F488-49B1-9E6B-5862CA63A282}" srcOrd="0" destOrd="0" presId="urn:microsoft.com/office/officeart/2008/layout/LinedList"/>
    <dgm:cxn modelId="{7D1BD2D3-5159-4508-8586-DC7C26D2A64F}" type="presParOf" srcId="{094462CE-9391-4CEE-9176-EA978D212A1C}" destId="{4B1E4953-B750-4AB1-AE1B-93A9E969060E}" srcOrd="1" destOrd="0" presId="urn:microsoft.com/office/officeart/2008/layout/LinedList"/>
    <dgm:cxn modelId="{C00381A5-7C5D-4A89-A68B-DACCF32576BA}" type="presParOf" srcId="{8552DC0C-9392-41B4-BFF6-1BDC60D39E6C}" destId="{CC80C73B-0541-46E0-888B-87D5262B02EA}" srcOrd="6" destOrd="0" presId="urn:microsoft.com/office/officeart/2008/layout/LinedList"/>
    <dgm:cxn modelId="{6E25262A-610D-4670-A561-3B34CA512472}" type="presParOf" srcId="{8552DC0C-9392-41B4-BFF6-1BDC60D39E6C}" destId="{51263479-2A39-4515-9805-FC7813FEC6BD}" srcOrd="7" destOrd="0" presId="urn:microsoft.com/office/officeart/2008/layout/LinedList"/>
    <dgm:cxn modelId="{000D7E40-5125-4014-BBF4-2B36D96C8127}" type="presParOf" srcId="{51263479-2A39-4515-9805-FC7813FEC6BD}" destId="{DD42B589-4EA9-4BEA-818F-92E98DC1AB7E}" srcOrd="0" destOrd="0" presId="urn:microsoft.com/office/officeart/2008/layout/LinedList"/>
    <dgm:cxn modelId="{03E3DF5D-26E4-427E-83E8-6AC4867323CB}" type="presParOf" srcId="{51263479-2A39-4515-9805-FC7813FEC6BD}" destId="{ED33DB7B-86A8-477F-A9BC-C4B5C33D4F6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D2F02A-0473-44CC-A466-503744A35B3D}">
      <dsp:nvSpPr>
        <dsp:cNvPr id="0" name=""/>
        <dsp:cNvSpPr/>
      </dsp:nvSpPr>
      <dsp:spPr>
        <a:xfrm>
          <a:off x="0" y="1784"/>
          <a:ext cx="898740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2B2D0A-6365-4B85-BA7F-5C7131CF9BFF}">
      <dsp:nvSpPr>
        <dsp:cNvPr id="0" name=""/>
        <dsp:cNvSpPr/>
      </dsp:nvSpPr>
      <dsp:spPr>
        <a:xfrm>
          <a:off x="0" y="1784"/>
          <a:ext cx="8987404" cy="60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Introduction</a:t>
          </a:r>
          <a:endParaRPr lang="en-US" sz="2800" kern="1200"/>
        </a:p>
      </dsp:txBody>
      <dsp:txXfrm>
        <a:off x="0" y="1784"/>
        <a:ext cx="8987404" cy="608395"/>
      </dsp:txXfrm>
    </dsp:sp>
    <dsp:sp modelId="{CB480376-673C-471F-8366-12A9728FBAFB}">
      <dsp:nvSpPr>
        <dsp:cNvPr id="0" name=""/>
        <dsp:cNvSpPr/>
      </dsp:nvSpPr>
      <dsp:spPr>
        <a:xfrm>
          <a:off x="0" y="610179"/>
          <a:ext cx="8987404" cy="0"/>
        </a:xfrm>
        <a:prstGeom prst="line">
          <a:avLst/>
        </a:prstGeom>
        <a:solidFill>
          <a:schemeClr val="accent5">
            <a:hueOff val="1202141"/>
            <a:satOff val="-5276"/>
            <a:lumOff val="1569"/>
            <a:alphaOff val="0"/>
          </a:schemeClr>
        </a:solidFill>
        <a:ln w="15875" cap="rnd" cmpd="sng" algn="ctr">
          <a:solidFill>
            <a:schemeClr val="accent5">
              <a:hueOff val="1202141"/>
              <a:satOff val="-5276"/>
              <a:lumOff val="1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D6F612-BE21-4BEC-924E-0428F78C9EDF}">
      <dsp:nvSpPr>
        <dsp:cNvPr id="0" name=""/>
        <dsp:cNvSpPr/>
      </dsp:nvSpPr>
      <dsp:spPr>
        <a:xfrm>
          <a:off x="0" y="610179"/>
          <a:ext cx="8987404" cy="60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Application of Deep Learning </a:t>
          </a:r>
          <a:endParaRPr lang="en-US" sz="2800" kern="1200"/>
        </a:p>
      </dsp:txBody>
      <dsp:txXfrm>
        <a:off x="0" y="610179"/>
        <a:ext cx="8987404" cy="608395"/>
      </dsp:txXfrm>
    </dsp:sp>
    <dsp:sp modelId="{41D43AED-E69A-4947-848B-56EC6AC38A24}">
      <dsp:nvSpPr>
        <dsp:cNvPr id="0" name=""/>
        <dsp:cNvSpPr/>
      </dsp:nvSpPr>
      <dsp:spPr>
        <a:xfrm>
          <a:off x="0" y="1218575"/>
          <a:ext cx="8987404" cy="0"/>
        </a:xfrm>
        <a:prstGeom prst="line">
          <a:avLst/>
        </a:prstGeom>
        <a:solidFill>
          <a:schemeClr val="accent5">
            <a:hueOff val="2404281"/>
            <a:satOff val="-10552"/>
            <a:lumOff val="3137"/>
            <a:alphaOff val="0"/>
          </a:schemeClr>
        </a:solidFill>
        <a:ln w="15875" cap="rnd" cmpd="sng" algn="ctr">
          <a:solidFill>
            <a:schemeClr val="accent5">
              <a:hueOff val="2404281"/>
              <a:satOff val="-10552"/>
              <a:lumOff val="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3C063A-14DF-43EF-AC75-7B0144E8B05B}">
      <dsp:nvSpPr>
        <dsp:cNvPr id="0" name=""/>
        <dsp:cNvSpPr/>
      </dsp:nvSpPr>
      <dsp:spPr>
        <a:xfrm>
          <a:off x="0" y="1218575"/>
          <a:ext cx="8987404" cy="60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Objective of project </a:t>
          </a:r>
          <a:endParaRPr lang="en-US" sz="2800" kern="1200"/>
        </a:p>
      </dsp:txBody>
      <dsp:txXfrm>
        <a:off x="0" y="1218575"/>
        <a:ext cx="8987404" cy="608395"/>
      </dsp:txXfrm>
    </dsp:sp>
    <dsp:sp modelId="{2E86DB02-2025-4428-95F1-31DF06263043}">
      <dsp:nvSpPr>
        <dsp:cNvPr id="0" name=""/>
        <dsp:cNvSpPr/>
      </dsp:nvSpPr>
      <dsp:spPr>
        <a:xfrm>
          <a:off x="0" y="1826970"/>
          <a:ext cx="8987404" cy="0"/>
        </a:xfrm>
        <a:prstGeom prst="line">
          <a:avLst/>
        </a:prstGeom>
        <a:solidFill>
          <a:schemeClr val="accent5">
            <a:hueOff val="3606422"/>
            <a:satOff val="-15828"/>
            <a:lumOff val="4706"/>
            <a:alphaOff val="0"/>
          </a:schemeClr>
        </a:solidFill>
        <a:ln w="15875" cap="rnd" cmpd="sng" algn="ctr">
          <a:solidFill>
            <a:schemeClr val="accent5">
              <a:hueOff val="3606422"/>
              <a:satOff val="-15828"/>
              <a:lumOff val="470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479CE4-6BBF-4591-ABF2-BA45A2E11965}">
      <dsp:nvSpPr>
        <dsp:cNvPr id="0" name=""/>
        <dsp:cNvSpPr/>
      </dsp:nvSpPr>
      <dsp:spPr>
        <a:xfrm>
          <a:off x="0" y="1826970"/>
          <a:ext cx="8987404" cy="60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Procedure </a:t>
          </a:r>
          <a:endParaRPr lang="en-US" sz="2800" kern="1200"/>
        </a:p>
      </dsp:txBody>
      <dsp:txXfrm>
        <a:off x="0" y="1826970"/>
        <a:ext cx="8987404" cy="608395"/>
      </dsp:txXfrm>
    </dsp:sp>
    <dsp:sp modelId="{ADABAD03-2FC5-4651-ACA5-91AAD0515DDF}">
      <dsp:nvSpPr>
        <dsp:cNvPr id="0" name=""/>
        <dsp:cNvSpPr/>
      </dsp:nvSpPr>
      <dsp:spPr>
        <a:xfrm>
          <a:off x="0" y="2435365"/>
          <a:ext cx="8987404" cy="0"/>
        </a:xfrm>
        <a:prstGeom prst="line">
          <a:avLst/>
        </a:prstGeom>
        <a:solidFill>
          <a:schemeClr val="accent5">
            <a:hueOff val="4808562"/>
            <a:satOff val="-21104"/>
            <a:lumOff val="6274"/>
            <a:alphaOff val="0"/>
          </a:schemeClr>
        </a:solidFill>
        <a:ln w="15875" cap="rnd" cmpd="sng" algn="ctr">
          <a:solidFill>
            <a:schemeClr val="accent5">
              <a:hueOff val="4808562"/>
              <a:satOff val="-21104"/>
              <a:lumOff val="627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39B1A5-4A56-429F-9B11-BE74C9FAB754}">
      <dsp:nvSpPr>
        <dsp:cNvPr id="0" name=""/>
        <dsp:cNvSpPr/>
      </dsp:nvSpPr>
      <dsp:spPr>
        <a:xfrm>
          <a:off x="0" y="2435365"/>
          <a:ext cx="8987404" cy="60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Sequence -To- Sequence Model</a:t>
          </a:r>
        </a:p>
      </dsp:txBody>
      <dsp:txXfrm>
        <a:off x="0" y="2435365"/>
        <a:ext cx="8987404" cy="608395"/>
      </dsp:txXfrm>
    </dsp:sp>
    <dsp:sp modelId="{D618C97C-9C85-4F5F-81E1-8FD872430D7F}">
      <dsp:nvSpPr>
        <dsp:cNvPr id="0" name=""/>
        <dsp:cNvSpPr/>
      </dsp:nvSpPr>
      <dsp:spPr>
        <a:xfrm>
          <a:off x="0" y="3043761"/>
          <a:ext cx="8987404" cy="0"/>
        </a:xfrm>
        <a:prstGeom prst="line">
          <a:avLst/>
        </a:prstGeom>
        <a:solidFill>
          <a:schemeClr val="accent5">
            <a:hueOff val="6010703"/>
            <a:satOff val="-26380"/>
            <a:lumOff val="7843"/>
            <a:alphaOff val="0"/>
          </a:schemeClr>
        </a:solidFill>
        <a:ln w="15875" cap="rnd" cmpd="sng" algn="ctr">
          <a:solidFill>
            <a:schemeClr val="accent5">
              <a:hueOff val="6010703"/>
              <a:satOff val="-26380"/>
              <a:lumOff val="784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217BF7-2619-47AC-A554-5E77F2F22817}">
      <dsp:nvSpPr>
        <dsp:cNvPr id="0" name=""/>
        <dsp:cNvSpPr/>
      </dsp:nvSpPr>
      <dsp:spPr>
        <a:xfrm>
          <a:off x="0" y="3043761"/>
          <a:ext cx="8987404" cy="60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Results, Conclusions </a:t>
          </a:r>
        </a:p>
      </dsp:txBody>
      <dsp:txXfrm>
        <a:off x="0" y="3043761"/>
        <a:ext cx="8987404" cy="6083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A921EF-2AFB-40A3-BDE0-D86E5E9CFAC6}">
      <dsp:nvSpPr>
        <dsp:cNvPr id="0" name=""/>
        <dsp:cNvSpPr/>
      </dsp:nvSpPr>
      <dsp:spPr>
        <a:xfrm>
          <a:off x="0" y="0"/>
          <a:ext cx="898740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3EFA79-344B-40C3-9E2B-6D761A13D441}">
      <dsp:nvSpPr>
        <dsp:cNvPr id="0" name=""/>
        <dsp:cNvSpPr/>
      </dsp:nvSpPr>
      <dsp:spPr>
        <a:xfrm>
          <a:off x="0" y="0"/>
          <a:ext cx="8987404" cy="9134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Create a Chatbot that speaks English</a:t>
          </a:r>
          <a:endParaRPr lang="en-US" sz="2500" kern="1200" dirty="0"/>
        </a:p>
      </dsp:txBody>
      <dsp:txXfrm>
        <a:off x="0" y="0"/>
        <a:ext cx="8987404" cy="913485"/>
      </dsp:txXfrm>
    </dsp:sp>
    <dsp:sp modelId="{EB980635-248B-477A-9CA5-2533AC41C195}">
      <dsp:nvSpPr>
        <dsp:cNvPr id="0" name=""/>
        <dsp:cNvSpPr/>
      </dsp:nvSpPr>
      <dsp:spPr>
        <a:xfrm>
          <a:off x="0" y="913485"/>
          <a:ext cx="8987404" cy="0"/>
        </a:xfrm>
        <a:prstGeom prst="line">
          <a:avLst/>
        </a:prstGeom>
        <a:solidFill>
          <a:schemeClr val="accent5">
            <a:hueOff val="2003568"/>
            <a:satOff val="-8793"/>
            <a:lumOff val="2614"/>
            <a:alphaOff val="0"/>
          </a:schemeClr>
        </a:solidFill>
        <a:ln w="15875" cap="rnd" cmpd="sng" algn="ctr">
          <a:solidFill>
            <a:schemeClr val="accent5">
              <a:hueOff val="2003568"/>
              <a:satOff val="-8793"/>
              <a:lumOff val="26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F44B9B-0397-4EC0-B3CF-A21052B0A267}">
      <dsp:nvSpPr>
        <dsp:cNvPr id="0" name=""/>
        <dsp:cNvSpPr/>
      </dsp:nvSpPr>
      <dsp:spPr>
        <a:xfrm>
          <a:off x="0" y="913485"/>
          <a:ext cx="8987404" cy="9134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The chatbot should be able to make coherent statements </a:t>
          </a:r>
          <a:endParaRPr lang="en-US" sz="2500" kern="1200"/>
        </a:p>
      </dsp:txBody>
      <dsp:txXfrm>
        <a:off x="0" y="913485"/>
        <a:ext cx="8987404" cy="913485"/>
      </dsp:txXfrm>
    </dsp:sp>
    <dsp:sp modelId="{59AE8DAA-3573-405B-8040-2CC92A52FCAB}">
      <dsp:nvSpPr>
        <dsp:cNvPr id="0" name=""/>
        <dsp:cNvSpPr/>
      </dsp:nvSpPr>
      <dsp:spPr>
        <a:xfrm>
          <a:off x="0" y="1826970"/>
          <a:ext cx="8987404" cy="0"/>
        </a:xfrm>
        <a:prstGeom prst="line">
          <a:avLst/>
        </a:prstGeom>
        <a:solidFill>
          <a:schemeClr val="accent5">
            <a:hueOff val="4007135"/>
            <a:satOff val="-17587"/>
            <a:lumOff val="5229"/>
            <a:alphaOff val="0"/>
          </a:schemeClr>
        </a:solidFill>
        <a:ln w="15875" cap="rnd" cmpd="sng" algn="ctr">
          <a:solidFill>
            <a:schemeClr val="accent5">
              <a:hueOff val="4007135"/>
              <a:satOff val="-17587"/>
              <a:lumOff val="52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57ACB8-F488-49B1-9E6B-5862CA63A282}">
      <dsp:nvSpPr>
        <dsp:cNvPr id="0" name=""/>
        <dsp:cNvSpPr/>
      </dsp:nvSpPr>
      <dsp:spPr>
        <a:xfrm>
          <a:off x="0" y="1826970"/>
          <a:ext cx="8987404" cy="9134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Find a reliable corpus to train your model on.</a:t>
          </a:r>
          <a:endParaRPr lang="en-US" sz="2500" kern="1200"/>
        </a:p>
      </dsp:txBody>
      <dsp:txXfrm>
        <a:off x="0" y="1826970"/>
        <a:ext cx="8987404" cy="913485"/>
      </dsp:txXfrm>
    </dsp:sp>
    <dsp:sp modelId="{CC80C73B-0541-46E0-888B-87D5262B02EA}">
      <dsp:nvSpPr>
        <dsp:cNvPr id="0" name=""/>
        <dsp:cNvSpPr/>
      </dsp:nvSpPr>
      <dsp:spPr>
        <a:xfrm>
          <a:off x="0" y="2740455"/>
          <a:ext cx="8987404" cy="0"/>
        </a:xfrm>
        <a:prstGeom prst="line">
          <a:avLst/>
        </a:prstGeom>
        <a:solidFill>
          <a:schemeClr val="accent5">
            <a:hueOff val="6010703"/>
            <a:satOff val="-26380"/>
            <a:lumOff val="7843"/>
            <a:alphaOff val="0"/>
          </a:schemeClr>
        </a:solidFill>
        <a:ln w="15875" cap="rnd" cmpd="sng" algn="ctr">
          <a:solidFill>
            <a:schemeClr val="accent5">
              <a:hueOff val="6010703"/>
              <a:satOff val="-26380"/>
              <a:lumOff val="784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42B589-4EA9-4BEA-818F-92E98DC1AB7E}">
      <dsp:nvSpPr>
        <dsp:cNvPr id="0" name=""/>
        <dsp:cNvSpPr/>
      </dsp:nvSpPr>
      <dsp:spPr>
        <a:xfrm>
          <a:off x="0" y="2740455"/>
          <a:ext cx="8987404" cy="9134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Deploy the model </a:t>
          </a:r>
          <a:endParaRPr lang="en-US" sz="2500" kern="1200"/>
        </a:p>
      </dsp:txBody>
      <dsp:txXfrm>
        <a:off x="0" y="2740455"/>
        <a:ext cx="8987404" cy="9134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72F07-95EB-4A5D-9151-3F7F36A7D6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6000" dirty="0"/>
              <a:t>An English Chatbot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825FF7-2363-408A-8BA9-B3CD516E80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Presented by </a:t>
            </a:r>
            <a:r>
              <a:rPr lang="en-GB" sz="2000" dirty="0" err="1"/>
              <a:t>Kosisochukwu</a:t>
            </a:r>
            <a:r>
              <a:rPr lang="en-GB" sz="2000" dirty="0"/>
              <a:t> </a:t>
            </a:r>
            <a:r>
              <a:rPr lang="en-GB" sz="2000" dirty="0" err="1"/>
              <a:t>Akaeze</a:t>
            </a:r>
            <a:endParaRPr lang="en-GB" sz="2000" dirty="0"/>
          </a:p>
        </p:txBody>
      </p:sp>
      <p:pic>
        <p:nvPicPr>
          <p:cNvPr id="4" name="Google Shape;134;g8ad5ecc6a2_0_0">
            <a:extLst>
              <a:ext uri="{FF2B5EF4-FFF2-40B4-BE49-F238E27FC236}">
                <a16:creationId xmlns:a16="http://schemas.microsoft.com/office/drawing/2014/main" id="{58A83363-483A-40AB-A4B7-439F525B0C86}"/>
              </a:ext>
            </a:extLst>
          </p:cNvPr>
          <p:cNvPicPr preferRelativeResize="0"/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5500" l="2500" r="98000">
                        <a14:foregroundMark x1="30500" y1="14000" x2="9000" y2="50500"/>
                        <a14:foregroundMark x1="9000" y1="50500" x2="32000" y2="88500"/>
                        <a14:foregroundMark x1="32000" y1="88500" x2="72000" y2="84500"/>
                        <a14:foregroundMark x1="72000" y1="84500" x2="91000" y2="48000"/>
                        <a14:foregroundMark x1="91000" y1="48000" x2="71500" y2="13500"/>
                        <a14:foregroundMark x1="71500" y1="13500" x2="45500" y2="47000"/>
                        <a14:foregroundMark x1="45500" y1="47000" x2="45500" y2="56000"/>
                        <a14:foregroundMark x1="52500" y1="9000" x2="42000" y2="33500"/>
                        <a14:foregroundMark x1="51500" y1="8000" x2="29500" y2="47500"/>
                        <a14:foregroundMark x1="29500" y1="47500" x2="27000" y2="46500"/>
                        <a14:foregroundMark x1="32500" y1="14000" x2="8000" y2="47000"/>
                        <a14:foregroundMark x1="8000" y1="47000" x2="2500" y2="61500"/>
                        <a14:foregroundMark x1="20000" y1="17500" x2="8000" y2="42000"/>
                        <a14:foregroundMark x1="37500" y1="9000" x2="65500" y2="3000"/>
                        <a14:foregroundMark x1="93500" y1="33500" x2="90000" y2="56000"/>
                        <a14:foregroundMark x1="53500" y1="95500" x2="77000" y2="87500"/>
                        <a14:foregroundMark x1="96000" y1="64000" x2="98000" y2="37000"/>
                        <a14:foregroundMark x1="28000" y1="31500" x2="43000" y2="69000"/>
                        <a14:foregroundMark x1="43000" y1="69000" x2="41000" y2="71000"/>
                        <a14:foregroundMark x1="50000" y1="32500" x2="46500" y2="67500"/>
                        <a14:foregroundMark x1="78500" y1="30000" x2="68000" y2="63000"/>
                        <a14:foregroundMark x1="77000" y1="31500" x2="62000" y2="56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03524" y="186144"/>
            <a:ext cx="1202175" cy="1202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1871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D225AB-1A85-4D4E-AABD-EBBD5D5E6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en-GB" dirty="0"/>
              <a:t>Outline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BAE5391-7033-4471-8387-3BC1DF191C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6583134"/>
              </p:ext>
            </p:extLst>
          </p:nvPr>
        </p:nvGraphicFramePr>
        <p:xfrm>
          <a:off x="1794897" y="2222983"/>
          <a:ext cx="8987404" cy="3653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05660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roup 55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7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5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6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7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8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95" name="Group 69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71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9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0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1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2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96" name="Rectangle 83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7" name="Freeform 11">
            <a:extLst>
              <a:ext uri="{FF2B5EF4-FFF2-40B4-BE49-F238E27FC236}">
                <a16:creationId xmlns:a16="http://schemas.microsoft.com/office/drawing/2014/main" id="{7326F4E6-9131-42DA-97B2-0BA8D1E2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98" name="Rectangle 87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ACBFF0-B575-4042-AD90-038A88860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Introduction</a:t>
            </a:r>
          </a:p>
        </p:txBody>
      </p:sp>
      <p:sp>
        <p:nvSpPr>
          <p:cNvPr id="99" name="Rectangle 89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Google Shape;146;p3">
            <a:extLst>
              <a:ext uri="{FF2B5EF4-FFF2-40B4-BE49-F238E27FC236}">
                <a16:creationId xmlns:a16="http://schemas.microsoft.com/office/drawing/2014/main" id="{99A26ED0-A372-4513-8886-6DE4B2944AB1}"/>
              </a:ext>
            </a:extLst>
          </p:cNvPr>
          <p:cNvSpPr txBox="1">
            <a:spLocks/>
          </p:cNvSpPr>
          <p:nvPr/>
        </p:nvSpPr>
        <p:spPr>
          <a:xfrm>
            <a:off x="649225" y="2133600"/>
            <a:ext cx="5122652" cy="3759253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ts val="1300"/>
            </a:pPr>
            <a:r>
              <a:rPr lang="en-US" b="1" u="sng"/>
              <a:t>Deep Learning - Neural Networks </a:t>
            </a:r>
          </a:p>
          <a:p>
            <a:pPr marL="0" indent="0">
              <a:buSzPts val="1300"/>
            </a:pPr>
            <a:r>
              <a:rPr lang="en-US"/>
              <a:t>Artificial Neural Networks are brain-inspired systems which are intended to replicate the way we humans learn.</a:t>
            </a:r>
          </a:p>
          <a:p>
            <a:pPr marL="0" indent="0">
              <a:buSzPts val="1300"/>
            </a:pPr>
            <a:r>
              <a:rPr lang="en-US"/>
              <a:t>Neural networks consist of input and output layers, as well as (in most cases) a hidden layer consisting of units that transform the input into something that the output layer can use.</a:t>
            </a:r>
          </a:p>
        </p:txBody>
      </p:sp>
      <p:pic>
        <p:nvPicPr>
          <p:cNvPr id="5" name="Google Shape;148;p3">
            <a:extLst>
              <a:ext uri="{FF2B5EF4-FFF2-40B4-BE49-F238E27FC236}">
                <a16:creationId xmlns:a16="http://schemas.microsoft.com/office/drawing/2014/main" id="{D09F0DCC-03D4-4E11-B83E-C17B2B970345}"/>
              </a:ext>
            </a:extLst>
          </p:cNvPr>
          <p:cNvPicPr preferRelativeResize="0"/>
          <p:nvPr/>
        </p:nvPicPr>
        <p:blipFill rotWithShape="1">
          <a:blip r:embed="rId2"/>
          <a:stretch/>
        </p:blipFill>
        <p:spPr>
          <a:xfrm>
            <a:off x="6091916" y="1933331"/>
            <a:ext cx="5451627" cy="2671297"/>
          </a:xfrm>
          <a:prstGeom prst="rect">
            <a:avLst/>
          </a:prstGeom>
          <a:noFill/>
        </p:spPr>
      </p:pic>
      <p:sp>
        <p:nvSpPr>
          <p:cNvPr id="100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5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8EA23-2977-4610-9879-E7A058799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0216" y="615047"/>
            <a:ext cx="8911687" cy="731159"/>
          </a:xfrm>
        </p:spPr>
        <p:txBody>
          <a:bodyPr/>
          <a:lstStyle/>
          <a:p>
            <a:r>
              <a:rPr lang="en-GB" sz="3200"/>
              <a:t>Introduction</a:t>
            </a:r>
            <a:endParaRPr lang="en-GB" dirty="0"/>
          </a:p>
        </p:txBody>
      </p:sp>
      <p:sp>
        <p:nvSpPr>
          <p:cNvPr id="3" name="Google Shape;146;p3">
            <a:extLst>
              <a:ext uri="{FF2B5EF4-FFF2-40B4-BE49-F238E27FC236}">
                <a16:creationId xmlns:a16="http://schemas.microsoft.com/office/drawing/2014/main" id="{A294F354-FD20-436D-9CD6-490F6758C2F6}"/>
              </a:ext>
            </a:extLst>
          </p:cNvPr>
          <p:cNvSpPr txBox="1">
            <a:spLocks/>
          </p:cNvSpPr>
          <p:nvPr/>
        </p:nvSpPr>
        <p:spPr>
          <a:xfrm>
            <a:off x="687389" y="1659987"/>
            <a:ext cx="10732816" cy="2933557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SzPts val="1300"/>
              <a:buNone/>
            </a:pPr>
            <a:r>
              <a:rPr lang="en-US" b="1" u="sng" dirty="0">
                <a:solidFill>
                  <a:schemeClr val="tx1"/>
                </a:solidFill>
              </a:rPr>
              <a:t>Recurrent Neural Networks (RNN)</a:t>
            </a:r>
          </a:p>
          <a:p>
            <a:pPr marL="0" indent="0">
              <a:lnSpc>
                <a:spcPct val="150000"/>
              </a:lnSpc>
              <a:buSzPts val="1300"/>
            </a:pPr>
            <a:r>
              <a:rPr lang="en-GB" dirty="0">
                <a:solidFill>
                  <a:schemeClr val="tx1"/>
                </a:solidFill>
              </a:rPr>
              <a:t>Recurrent neural networks (RNN) is a multiple copy of the same network that receives input (from outside and from its preceding network’s hidden layer ) at different times. </a:t>
            </a:r>
          </a:p>
          <a:p>
            <a:pPr marL="0" indent="0">
              <a:lnSpc>
                <a:spcPct val="150000"/>
              </a:lnSpc>
              <a:buSzPts val="1300"/>
            </a:pP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028" name="Picture 4" descr="Understanding RNN and LSTM. What is Neural Network? | by Aditi ...">
            <a:extLst>
              <a:ext uri="{FF2B5EF4-FFF2-40B4-BE49-F238E27FC236}">
                <a16:creationId xmlns:a16="http://schemas.microsoft.com/office/drawing/2014/main" id="{698F2231-D1B1-408F-BCAD-FCDA5B61D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113" y="3619495"/>
            <a:ext cx="7795774" cy="2623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634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A82C-164A-4A14-BD74-ECB325C0B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8863" y="595974"/>
            <a:ext cx="8911687" cy="782659"/>
          </a:xfrm>
        </p:spPr>
        <p:txBody>
          <a:bodyPr>
            <a:normAutofit/>
          </a:bodyPr>
          <a:lstStyle/>
          <a:p>
            <a:r>
              <a:rPr lang="en-GB" sz="3200" dirty="0"/>
              <a:t>Application of Deep Learning </a:t>
            </a:r>
          </a:p>
        </p:txBody>
      </p:sp>
      <p:pic>
        <p:nvPicPr>
          <p:cNvPr id="3" name="Google Shape;156;p4">
            <a:extLst>
              <a:ext uri="{FF2B5EF4-FFF2-40B4-BE49-F238E27FC236}">
                <a16:creationId xmlns:a16="http://schemas.microsoft.com/office/drawing/2014/main" id="{886414BD-5D9D-4FC2-8AC6-65218CE10B3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26373" y="1378633"/>
            <a:ext cx="3987200" cy="2326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57;p4">
            <a:extLst>
              <a:ext uri="{FF2B5EF4-FFF2-40B4-BE49-F238E27FC236}">
                <a16:creationId xmlns:a16="http://schemas.microsoft.com/office/drawing/2014/main" id="{15AB7059-2E2E-4B0A-9314-139E356758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8427" y="1378633"/>
            <a:ext cx="3818656" cy="2326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58;p4">
            <a:extLst>
              <a:ext uri="{FF2B5EF4-FFF2-40B4-BE49-F238E27FC236}">
                <a16:creationId xmlns:a16="http://schemas.microsoft.com/office/drawing/2014/main" id="{9D4000C8-EE89-4F50-965A-9148630C067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26373" y="4404396"/>
            <a:ext cx="3987200" cy="2326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59;p4">
            <a:extLst>
              <a:ext uri="{FF2B5EF4-FFF2-40B4-BE49-F238E27FC236}">
                <a16:creationId xmlns:a16="http://schemas.microsoft.com/office/drawing/2014/main" id="{6D49C22A-65D6-4D3E-9801-A4210B9E81C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59878" y="4404396"/>
            <a:ext cx="1627383" cy="23269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5536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6A5D54-3884-4E04-9AB7-77F1E2C80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en-GB"/>
              <a:t>Objective of project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Freeform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DE029512-042F-48DD-B850-10A6606D07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5941923"/>
              </p:ext>
            </p:extLst>
          </p:nvPr>
        </p:nvGraphicFramePr>
        <p:xfrm>
          <a:off x="1794897" y="2222983"/>
          <a:ext cx="8987404" cy="3653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3136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7116A7-E73C-4ADB-AF4C-8C0B6BE8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r>
              <a:rPr lang="en-GB" dirty="0"/>
              <a:t>Procedure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B961E-E961-4B44-A346-6575BB572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22652" cy="37592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Gated Recurrent Unit (GRU)</a:t>
            </a:r>
          </a:p>
          <a:p>
            <a:r>
              <a:rPr lang="en-GB" dirty="0"/>
              <a:t>GRU is a gating mechanism in RNN, wish tries to solve the vanishing gradient problem that comes with standard RNN. </a:t>
            </a:r>
          </a:p>
          <a:p>
            <a:r>
              <a:rPr lang="en-GB" dirty="0"/>
              <a:t>GRU solves the vanishing gradient problem by using an update gate and a reset gate. </a:t>
            </a:r>
          </a:p>
          <a:p>
            <a:r>
              <a:rPr lang="en-GB" dirty="0"/>
              <a:t>The update gate controls information that flow into the memory. </a:t>
            </a:r>
          </a:p>
          <a:p>
            <a:r>
              <a:rPr lang="en-GB" dirty="0"/>
              <a:t>The reset gate controls information that flow out of the memory.</a:t>
            </a:r>
          </a:p>
        </p:txBody>
      </p:sp>
      <p:pic>
        <p:nvPicPr>
          <p:cNvPr id="2050" name="Picture 2" descr="RNN, Talking about Gated Recurrent Unit - DLBT | Deep learning ...">
            <a:extLst>
              <a:ext uri="{FF2B5EF4-FFF2-40B4-BE49-F238E27FC236}">
                <a16:creationId xmlns:a16="http://schemas.microsoft.com/office/drawing/2014/main" id="{A6FD8777-F5CF-4D28-BF74-B03FA0D09E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2" r="16952"/>
          <a:stretch/>
        </p:blipFill>
        <p:spPr bwMode="auto">
          <a:xfrm>
            <a:off x="6091916" y="1288759"/>
            <a:ext cx="5451627" cy="3960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22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6" name="Group 70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4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5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6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2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3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3077" name="Group 84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9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0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2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078" name="Rectangle 98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79" name="Freeform 11">
            <a:extLst>
              <a:ext uri="{FF2B5EF4-FFF2-40B4-BE49-F238E27FC236}">
                <a16:creationId xmlns:a16="http://schemas.microsoft.com/office/drawing/2014/main" id="{7326F4E6-9131-42DA-97B2-0BA8D1E2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3080" name="Rectangle 102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80FEE0-148A-4C4D-AFA9-D3BCB2429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Sequence -To- Sequence Model</a:t>
            </a:r>
          </a:p>
        </p:txBody>
      </p:sp>
      <p:sp>
        <p:nvSpPr>
          <p:cNvPr id="3081" name="Rectangle 104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8CC8F0-6138-4ECC-B568-E78201C8B8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9225" y="2133600"/>
            <a:ext cx="5122652" cy="375925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A typical sequence to sequence model has two parts – an encoder and a decoder. </a:t>
            </a:r>
          </a:p>
          <a:p>
            <a:r>
              <a:rPr lang="en-US"/>
              <a:t>The encoder takes the input and interprets it in a way the model understands. </a:t>
            </a:r>
          </a:p>
          <a:p>
            <a:r>
              <a:rPr lang="en-US"/>
              <a:t>The decoder takes the comprehensible input from the encoder and provides an answer to the input(e.g. a translation model outputs the input in a different language) </a:t>
            </a:r>
          </a:p>
        </p:txBody>
      </p:sp>
      <p:pic>
        <p:nvPicPr>
          <p:cNvPr id="3074" name="Picture 2" descr="Image for post">
            <a:extLst>
              <a:ext uri="{FF2B5EF4-FFF2-40B4-BE49-F238E27FC236}">
                <a16:creationId xmlns:a16="http://schemas.microsoft.com/office/drawing/2014/main" id="{F6144CEC-B0D1-4B20-A34D-1AAB59A5266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1916" y="1463128"/>
            <a:ext cx="5451627" cy="3611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2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89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51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3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4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4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91" name="Group 65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7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8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9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8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92" name="Rectangle 79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3" name="Freeform 11">
            <a:extLst>
              <a:ext uri="{FF2B5EF4-FFF2-40B4-BE49-F238E27FC236}">
                <a16:creationId xmlns:a16="http://schemas.microsoft.com/office/drawing/2014/main" id="{7326F4E6-9131-42DA-97B2-0BA8D1E2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94" name="Rectangle 83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4DF674-5A24-4BF1-AC28-F28A128A0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Result, Conclusion </a:t>
            </a:r>
          </a:p>
        </p:txBody>
      </p:sp>
      <p:sp>
        <p:nvSpPr>
          <p:cNvPr id="95" name="Rectangle 85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D2417-544B-4A94-B7B0-DB0EB125E8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9225" y="2133600"/>
            <a:ext cx="3650278" cy="375925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/>
              <a:t>The chatbot was able to form coherent sentences </a:t>
            </a:r>
          </a:p>
          <a:p>
            <a:pPr>
              <a:lnSpc>
                <a:spcPct val="90000"/>
              </a:lnSpc>
            </a:pPr>
            <a:r>
              <a:rPr lang="en-US" sz="1700"/>
              <a:t>It’s response didn’t always match the question asked. </a:t>
            </a:r>
          </a:p>
          <a:p>
            <a:pPr>
              <a:lnSpc>
                <a:spcPct val="90000"/>
              </a:lnSpc>
            </a:pPr>
            <a:r>
              <a:rPr lang="en-US" sz="1700"/>
              <a:t>The context vector needs to improve. </a:t>
            </a:r>
          </a:p>
          <a:p>
            <a:pPr>
              <a:lnSpc>
                <a:spcPct val="90000"/>
              </a:lnSpc>
            </a:pPr>
            <a:r>
              <a:rPr lang="en-US" sz="1700"/>
              <a:t>A solution to this could be training the model with data for specifics scenarios, for e.g. A customer service chatbot should be trained on a corpus made up of customer service conversatons.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D2FC6CF-B9F3-42E8-A2C9-AF69D0FEF5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19543" y="1067398"/>
            <a:ext cx="6953577" cy="4398136"/>
          </a:xfrm>
          <a:prstGeom prst="rect">
            <a:avLst/>
          </a:prstGeom>
        </p:spPr>
      </p:pic>
      <p:sp>
        <p:nvSpPr>
          <p:cNvPr id="96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1140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1</TotalTime>
  <Words>358</Words>
  <Application>Microsoft Office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Wisp</vt:lpstr>
      <vt:lpstr>An English Chatbot</vt:lpstr>
      <vt:lpstr>Outline</vt:lpstr>
      <vt:lpstr>Introduction</vt:lpstr>
      <vt:lpstr>Introduction</vt:lpstr>
      <vt:lpstr>Application of Deep Learning </vt:lpstr>
      <vt:lpstr>Objective of project</vt:lpstr>
      <vt:lpstr>Procedure</vt:lpstr>
      <vt:lpstr>Sequence -To- Sequence Model</vt:lpstr>
      <vt:lpstr>Result, 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English Chatbot</dc:title>
  <dc:creator> </dc:creator>
  <cp:lastModifiedBy> </cp:lastModifiedBy>
  <cp:revision>1</cp:revision>
  <dcterms:created xsi:type="dcterms:W3CDTF">2020-07-11T20:58:26Z</dcterms:created>
  <dcterms:modified xsi:type="dcterms:W3CDTF">2020-07-11T20:59:56Z</dcterms:modified>
</cp:coreProperties>
</file>